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  <Relationship Id='rId30' Target='slides/slide25.xml' Type='http://schemas.openxmlformats.org/officeDocument/2006/relationships/slide' />
  <Relationship Id='rId31' Target='slides/slide26.xml' Type='http://schemas.openxmlformats.org/officeDocument/2006/relationships/slide' />
  <Relationship Id='rId32' Target='slides/slide27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2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0' Target='../media/image24.png' Type='http://schemas.openxmlformats.org/officeDocument/2006/relationships/image' />
</Relationships>

</file>

<file path=ppt/slides/_rels/slide2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1' Target='../media/image25.png' Type='http://schemas.openxmlformats.org/officeDocument/2006/relationships/image' />
</Relationships>

</file>

<file path=ppt/slides/_rels/slide2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2' Target='../media/image26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06ECE1D6-2B81-4C28-8B27-402BC77192E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NYC_Bike_Analysis_STORY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6EF6B01A-324A-4773-8A8C-C53002457DB2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7/14/2019 1:51:50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AAE85F57-C57E-4EE1-823E-33AFC67CECA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35" y="0"/>
            <a:ext cx="337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FEBE2A50-BB58-4FA5-A8E2-9D33D83BFB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5803"/>
            <a:ext cx="12192000" cy="412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>
            <a:extLst>
              <a:ext uri="{FF2B5EF4-FFF2-40B4-BE49-F238E27FC236}">
                <a16:creationId xmlns:a16="http://schemas.microsoft.com/office/drawing/2014/main" id="{97F65E1D-3018-4908-B41D-8BC54F0A4BB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>
            <a:extLst>
              <a:ext uri="{FF2B5EF4-FFF2-40B4-BE49-F238E27FC236}">
                <a16:creationId xmlns:a16="http://schemas.microsoft.com/office/drawing/2014/main" id="{FF7F6DE0-DF94-4685-B1D7-4BB5B10E9F34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04" y="0"/>
            <a:ext cx="116661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>
            <a:extLst>
              <a:ext uri="{FF2B5EF4-FFF2-40B4-BE49-F238E27FC236}">
                <a16:creationId xmlns:a16="http://schemas.microsoft.com/office/drawing/2014/main" id="{DF6E3677-59AC-4B29-99FC-78165FA31B6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>
            <a:extLst>
              <a:ext uri="{FF2B5EF4-FFF2-40B4-BE49-F238E27FC236}">
                <a16:creationId xmlns:a16="http://schemas.microsoft.com/office/drawing/2014/main" id="{0338AB47-6325-4E28-A8CE-D8CECD8AE86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>
            <a:extLst>
              <a:ext uri="{FF2B5EF4-FFF2-40B4-BE49-F238E27FC236}">
                <a16:creationId xmlns:a16="http://schemas.microsoft.com/office/drawing/2014/main" id="{0B4FE94D-64AE-4F5C-8665-90192492DA0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>
            <a:extLst>
              <a:ext uri="{FF2B5EF4-FFF2-40B4-BE49-F238E27FC236}">
                <a16:creationId xmlns:a16="http://schemas.microsoft.com/office/drawing/2014/main" id="{113E4532-DE5E-4A38-80F7-44DE980A22E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lide18">
            <a:extLst>
              <a:ext uri="{FF2B5EF4-FFF2-40B4-BE49-F238E27FC236}">
                <a16:creationId xmlns:a16="http://schemas.microsoft.com/office/drawing/2014/main" id="{1BAA3C98-C1A3-4467-822E-E3E15B9FBA9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2846"/>
            <a:ext cx="12192001" cy="529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lide19">
            <a:extLst>
              <a:ext uri="{FF2B5EF4-FFF2-40B4-BE49-F238E27FC236}">
                <a16:creationId xmlns:a16="http://schemas.microsoft.com/office/drawing/2014/main" id="{BE02F362-8CB7-47C9-98D0-3435A0AF4EA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101B9592-9E39-41DA-8C7B-E09F58BD45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719" y="0"/>
            <a:ext cx="3696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de20">
            <a:extLst>
              <a:ext uri="{FF2B5EF4-FFF2-40B4-BE49-F238E27FC236}">
                <a16:creationId xmlns:a16="http://schemas.microsoft.com/office/drawing/2014/main" id="{D0A3F00A-36BA-4BD6-B8C4-A606E009C166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lide21">
            <a:extLst>
              <a:ext uri="{FF2B5EF4-FFF2-40B4-BE49-F238E27FC236}">
                <a16:creationId xmlns:a16="http://schemas.microsoft.com/office/drawing/2014/main" id="{8CDE362E-1046-40A2-A257-197CD594674D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de22">
            <a:extLst>
              <a:ext uri="{FF2B5EF4-FFF2-40B4-BE49-F238E27FC236}">
                <a16:creationId xmlns:a16="http://schemas.microsoft.com/office/drawing/2014/main" id="{2585B10C-199F-4B5B-8913-00D9B03ABE10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slide23">
            <a:extLst>
              <a:ext uri="{FF2B5EF4-FFF2-40B4-BE49-F238E27FC236}">
                <a16:creationId xmlns:a16="http://schemas.microsoft.com/office/drawing/2014/main" id="{69020263-CFC2-41E5-A918-86F1392DF018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lide24">
            <a:extLst>
              <a:ext uri="{FF2B5EF4-FFF2-40B4-BE49-F238E27FC236}">
                <a16:creationId xmlns:a16="http://schemas.microsoft.com/office/drawing/2014/main" id="{8FE1516D-C55C-4F05-89F2-2F829E0C5885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lide25">
            <a:extLst>
              <a:ext uri="{FF2B5EF4-FFF2-40B4-BE49-F238E27FC236}">
                <a16:creationId xmlns:a16="http://schemas.microsoft.com/office/drawing/2014/main" id="{B62294A3-EF00-49C1-B9F4-55DB1BFFB3CC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lide26">
            <a:extLst>
              <a:ext uri="{FF2B5EF4-FFF2-40B4-BE49-F238E27FC236}">
                <a16:creationId xmlns:a16="http://schemas.microsoft.com/office/drawing/2014/main" id="{868211B7-20C7-40E4-A6D4-CA18A0CB3D07}"/>
              </a:ext>
            </a:extLst>
          </p:cNvPr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lide27">
            <a:extLst>
              <a:ext uri="{FF2B5EF4-FFF2-40B4-BE49-F238E27FC236}">
                <a16:creationId xmlns:a16="http://schemas.microsoft.com/office/drawing/2014/main" id="{919DFA38-9283-4CDE-9D2B-6AA02EE3DA82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434"/>
            <a:ext cx="12192000" cy="63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016E1E22-0CCE-47B0-BD34-394404AE36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2937"/>
            <a:ext cx="12192000" cy="58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A7C8F975-D5B6-4B8F-857A-10E816BEC8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5952"/>
            <a:ext cx="12192000" cy="38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F3FD249E-AAE9-4AFA-A7F0-5BADEE6C63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31" y="0"/>
            <a:ext cx="1140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025200B6-AA64-473C-ADC8-A18A5ABEAB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4" y="0"/>
            <a:ext cx="116273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39FDE49E-1B9F-4A25-9379-F9A495D0A58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31" y="0"/>
            <a:ext cx="11405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11955632-E36A-45D4-9F0E-5BD9314E7E9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68" y="0"/>
            <a:ext cx="11811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C4322AFD-D750-4114-9539-D1B4CDEE6CC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8582"/>
            <a:ext cx="12192000" cy="568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2019-07-14T20:52:34Z</dcterms:created>
  <dcterms:modified xsi:type="dcterms:W3CDTF">2019-07-14T20:52:34Z</dcterms:modified>
</cp:coreProperties>
</file>

<file path=docProps/thumbnail.jpeg>
</file>